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47B3625-7643-4BE3-A6B0-0C04B4E3C95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40D2B07-7077-49A8-97C8-A4198455D3C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9721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3625-7643-4BE3-A6B0-0C04B4E3C95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2B07-7077-49A8-97C8-A4198455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3625-7643-4BE3-A6B0-0C04B4E3C95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2B07-7077-49A8-97C8-A4198455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59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3625-7643-4BE3-A6B0-0C04B4E3C95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2B07-7077-49A8-97C8-A4198455D3C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66245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3625-7643-4BE3-A6B0-0C04B4E3C95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2B07-7077-49A8-97C8-A4198455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38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3625-7643-4BE3-A6B0-0C04B4E3C95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2B07-7077-49A8-97C8-A4198455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20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3625-7643-4BE3-A6B0-0C04B4E3C95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2B07-7077-49A8-97C8-A4198455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98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3625-7643-4BE3-A6B0-0C04B4E3C95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2B07-7077-49A8-97C8-A4198455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0890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3625-7643-4BE3-A6B0-0C04B4E3C95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2B07-7077-49A8-97C8-A4198455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59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3625-7643-4BE3-A6B0-0C04B4E3C95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2B07-7077-49A8-97C8-A4198455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610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3625-7643-4BE3-A6B0-0C04B4E3C95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2B07-7077-49A8-97C8-A4198455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8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3625-7643-4BE3-A6B0-0C04B4E3C95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2B07-7077-49A8-97C8-A4198455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869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3625-7643-4BE3-A6B0-0C04B4E3C95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2B07-7077-49A8-97C8-A4198455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755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3625-7643-4BE3-A6B0-0C04B4E3C95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2B07-7077-49A8-97C8-A4198455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899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3625-7643-4BE3-A6B0-0C04B4E3C95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2B07-7077-49A8-97C8-A4198455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5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3625-7643-4BE3-A6B0-0C04B4E3C95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2B07-7077-49A8-97C8-A4198455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9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B3625-7643-4BE3-A6B0-0C04B4E3C95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D2B07-7077-49A8-97C8-A4198455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93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47B3625-7643-4BE3-A6B0-0C04B4E3C95B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40D2B07-7077-49A8-97C8-A4198455D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1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61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Cristian amador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Class of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028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3511" y="1948602"/>
            <a:ext cx="103968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Come from a family of 4 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Moved a lot when </a:t>
            </a:r>
            <a:r>
              <a:rPr lang="en-US" dirty="0" smtClean="0"/>
              <a:t>little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Athletic </a:t>
            </a:r>
            <a:r>
              <a:rPr lang="en-US" dirty="0" smtClean="0"/>
              <a:t>person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Dedication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0511">
            <a:off x="4405022" y="569208"/>
            <a:ext cx="4904508" cy="2758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279">
            <a:off x="8422005" y="3092020"/>
            <a:ext cx="2408787" cy="3010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614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experiences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837766"/>
            <a:ext cx="10396883" cy="3536820"/>
          </a:xfrm>
        </p:spPr>
        <p:txBody>
          <a:bodyPr/>
          <a:lstStyle/>
          <a:p>
            <a:r>
              <a:rPr lang="en-US" dirty="0" smtClean="0"/>
              <a:t>Football</a:t>
            </a:r>
          </a:p>
          <a:p>
            <a:r>
              <a:rPr lang="en-US" dirty="0" smtClean="0"/>
              <a:t>Basketball</a:t>
            </a:r>
          </a:p>
          <a:p>
            <a:r>
              <a:rPr lang="en-US" dirty="0" smtClean="0"/>
              <a:t>Golf</a:t>
            </a:r>
            <a:endParaRPr lang="en-US" sz="2800" dirty="0" smtClean="0">
              <a:solidFill>
                <a:schemeClr val="accent1"/>
              </a:solidFill>
              <a:latin typeface="+mj-lt"/>
            </a:endParaRPr>
          </a:p>
          <a:p>
            <a:r>
              <a:rPr lang="en-US" dirty="0" smtClean="0"/>
              <a:t>Being accountable for actions in </a:t>
            </a:r>
            <a:r>
              <a:rPr lang="en-US" dirty="0" err="1" smtClean="0"/>
              <a:t>pbs</a:t>
            </a:r>
            <a:endParaRPr lang="en-US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/>
                </a:solidFill>
                <a:latin typeface="+mj-lt"/>
              </a:rPr>
              <a:t>Challenges</a:t>
            </a:r>
          </a:p>
          <a:p>
            <a:r>
              <a:rPr lang="en-US" dirty="0" smtClean="0"/>
              <a:t>Tendency to forget deadlines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9519">
            <a:off x="8484168" y="637604"/>
            <a:ext cx="2770093" cy="3031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6242">
            <a:off x="6139333" y="3146659"/>
            <a:ext cx="2308723" cy="41101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8470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 shadow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Job shadowed computer engineer</a:t>
            </a:r>
          </a:p>
          <a:p>
            <a:r>
              <a:rPr lang="en-US" sz="2400" dirty="0" smtClean="0"/>
              <a:t>Kawneer, Visalia</a:t>
            </a:r>
          </a:p>
          <a:p>
            <a:r>
              <a:rPr lang="en-US" sz="2400" dirty="0" smtClean="0"/>
              <a:t>Vital to the company</a:t>
            </a:r>
          </a:p>
          <a:p>
            <a:r>
              <a:rPr lang="en-US" sz="2400" dirty="0" smtClean="0"/>
              <a:t>Somewhat relates to my pathway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841" y="1452460"/>
            <a:ext cx="4108306" cy="2734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422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Automotive technology</a:t>
            </a:r>
          </a:p>
          <a:p>
            <a:r>
              <a:rPr lang="en-US" dirty="0" smtClean="0"/>
              <a:t>Was Pursuing a career in automotive engineering</a:t>
            </a:r>
          </a:p>
          <a:p>
            <a:r>
              <a:rPr lang="en-US" dirty="0" smtClean="0"/>
              <a:t>Automobiles are very intricate and complex</a:t>
            </a:r>
          </a:p>
          <a:p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5395">
            <a:off x="6525490" y="1066819"/>
            <a:ext cx="4724400" cy="26574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086766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Post-high school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Planning on attending CSU Northridge</a:t>
            </a:r>
          </a:p>
          <a:p>
            <a:r>
              <a:rPr lang="en-US" dirty="0" smtClean="0"/>
              <a:t>Was Majoring in mechanical engineering</a:t>
            </a:r>
          </a:p>
          <a:p>
            <a:r>
              <a:rPr lang="en-US" dirty="0" smtClean="0"/>
              <a:t>Switching majors</a:t>
            </a:r>
          </a:p>
          <a:p>
            <a:r>
              <a:rPr lang="en-US" dirty="0" smtClean="0"/>
              <a:t>Family supports my decision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881" y="1837765"/>
            <a:ext cx="3293918" cy="3095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6928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Leaving lhs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Unique experience that will always be remembered</a:t>
            </a:r>
          </a:p>
          <a:p>
            <a:r>
              <a:rPr lang="en-US" dirty="0" smtClean="0"/>
              <a:t>Gave me skills that would be useful in the future</a:t>
            </a:r>
          </a:p>
          <a:p>
            <a:r>
              <a:rPr lang="en-US" dirty="0" err="1" smtClean="0"/>
              <a:t>Pbs</a:t>
            </a:r>
            <a:r>
              <a:rPr lang="en-US" dirty="0" smtClean="0"/>
              <a:t> taught me to be more accountable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907" y="1261782"/>
            <a:ext cx="4419600" cy="3314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91047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554182"/>
            <a:ext cx="10394707" cy="48204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accent1"/>
                </a:solidFill>
                <a:latin typeface="+mj-lt"/>
              </a:rPr>
              <a:t>Questions?</a:t>
            </a:r>
            <a:endParaRPr lang="en-US" sz="96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8181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7478</TotalTime>
  <Words>120</Words>
  <Application>Microsoft Office PowerPoint</Application>
  <PresentationFormat>Widescreen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Impact</vt:lpstr>
      <vt:lpstr>Wingdings</vt:lpstr>
      <vt:lpstr>Main Event</vt:lpstr>
      <vt:lpstr>PowerPoint Presentation</vt:lpstr>
      <vt:lpstr>Cristian amador</vt:lpstr>
      <vt:lpstr>About me</vt:lpstr>
      <vt:lpstr>High school experiences</vt:lpstr>
      <vt:lpstr>Job shadow</vt:lpstr>
      <vt:lpstr>pathway</vt:lpstr>
      <vt:lpstr>Post-high school plans</vt:lpstr>
      <vt:lpstr>Leaving lhs </vt:lpstr>
      <vt:lpstr> </vt:lpstr>
    </vt:vector>
  </TitlesOfParts>
  <Company>LUSD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Cristian amador</dc:title>
  <dc:creator>Cristian Amador</dc:creator>
  <cp:lastModifiedBy>Cristian Amador</cp:lastModifiedBy>
  <cp:revision>34</cp:revision>
  <dcterms:created xsi:type="dcterms:W3CDTF">2017-03-13T02:58:59Z</dcterms:created>
  <dcterms:modified xsi:type="dcterms:W3CDTF">2017-04-25T21:19:22Z</dcterms:modified>
</cp:coreProperties>
</file>